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84" r:id="rId2"/>
    <p:sldMasterId id="2147483672" r:id="rId3"/>
    <p:sldMasterId id="2147483696" r:id="rId4"/>
    <p:sldMasterId id="2147483660" r:id="rId5"/>
  </p:sldMasterIdLst>
  <p:sldIdLst>
    <p:sldId id="256" r:id="rId6"/>
    <p:sldId id="257" r:id="rId7"/>
    <p:sldId id="258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5620"/>
    <p:restoredTop sz="94660"/>
  </p:normalViewPr>
  <p:slideViewPr>
    <p:cSldViewPr>
      <p:cViewPr varScale="1">
        <p:scale>
          <a:sx n="123" d="100"/>
          <a:sy n="123" d="100"/>
        </p:scale>
        <p:origin x="-78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E5047-DE6D-4D61-B4F8-89D8B66EBA15}" type="datetimeFigureOut">
              <a:rPr lang="en-NZ" smtClean="0"/>
              <a:t>30/06/2016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75722-D22F-431A-8BB7-3CE95962A09B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3569268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E5047-DE6D-4D61-B4F8-89D8B66EBA15}" type="datetimeFigureOut">
              <a:rPr lang="en-NZ" smtClean="0"/>
              <a:t>30/06/2016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75722-D22F-431A-8BB7-3CE95962A09B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1461272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E5047-DE6D-4D61-B4F8-89D8B66EBA15}" type="datetimeFigureOut">
              <a:rPr lang="en-NZ" smtClean="0"/>
              <a:t>30/06/2016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75722-D22F-431A-8BB7-3CE95962A09B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2248163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683568" y="659278"/>
            <a:ext cx="7772400" cy="786919"/>
          </a:xfrm>
          <a:prstGeom prst="rect">
            <a:avLst/>
          </a:prstGeom>
        </p:spPr>
        <p:txBody>
          <a:bodyPr/>
          <a:lstStyle/>
          <a:p>
            <a:endParaRPr lang="en-NZ" dirty="0"/>
          </a:p>
        </p:txBody>
      </p:sp>
      <p:sp>
        <p:nvSpPr>
          <p:cNvPr id="8" name="Subtitle 4"/>
          <p:cNvSpPr>
            <a:spLocks noGrp="1"/>
          </p:cNvSpPr>
          <p:nvPr>
            <p:ph type="subTitle" idx="1"/>
          </p:nvPr>
        </p:nvSpPr>
        <p:spPr>
          <a:xfrm>
            <a:off x="683568" y="2060848"/>
            <a:ext cx="6400800" cy="1752600"/>
          </a:xfrm>
          <a:prstGeom prst="rect">
            <a:avLst/>
          </a:prstGeom>
        </p:spPr>
        <p:txBody>
          <a:bodyPr/>
          <a:lstStyle/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7163370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4B53F-0F33-4543-AF76-6DF25FD1A870}" type="datetimeFigureOut">
              <a:rPr lang="en-NZ" smtClean="0"/>
              <a:t>30/06/2016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20995-0638-4CD8-B1E7-4394DC23633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5021034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4B53F-0F33-4543-AF76-6DF25FD1A870}" type="datetimeFigureOut">
              <a:rPr lang="en-NZ" smtClean="0"/>
              <a:t>30/06/2016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20995-0638-4CD8-B1E7-4394DC23633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838080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4B53F-0F33-4543-AF76-6DF25FD1A870}" type="datetimeFigureOut">
              <a:rPr lang="en-NZ" smtClean="0"/>
              <a:t>30/06/2016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20995-0638-4CD8-B1E7-4394DC23633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2274281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4B53F-0F33-4543-AF76-6DF25FD1A870}" type="datetimeFigureOut">
              <a:rPr lang="en-NZ" smtClean="0"/>
              <a:t>30/06/2016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20995-0638-4CD8-B1E7-4394DC23633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028400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4B53F-0F33-4543-AF76-6DF25FD1A870}" type="datetimeFigureOut">
              <a:rPr lang="en-NZ" smtClean="0"/>
              <a:t>30/06/2016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20995-0638-4CD8-B1E7-4394DC23633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41175015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4B53F-0F33-4543-AF76-6DF25FD1A870}" type="datetimeFigureOut">
              <a:rPr lang="en-NZ" smtClean="0"/>
              <a:t>30/06/2016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20995-0638-4CD8-B1E7-4394DC23633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70553064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4B53F-0F33-4543-AF76-6DF25FD1A870}" type="datetimeFigureOut">
              <a:rPr lang="en-NZ" smtClean="0"/>
              <a:t>30/06/2016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20995-0638-4CD8-B1E7-4394DC23633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53071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E5047-DE6D-4D61-B4F8-89D8B66EBA15}" type="datetimeFigureOut">
              <a:rPr lang="en-NZ" smtClean="0"/>
              <a:t>30/06/2016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75722-D22F-431A-8BB7-3CE95962A09B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7318616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4B53F-0F33-4543-AF76-6DF25FD1A870}" type="datetimeFigureOut">
              <a:rPr lang="en-NZ" smtClean="0"/>
              <a:t>30/06/2016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20995-0638-4CD8-B1E7-4394DC23633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35915222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4B53F-0F33-4543-AF76-6DF25FD1A870}" type="datetimeFigureOut">
              <a:rPr lang="en-NZ" smtClean="0"/>
              <a:t>30/06/2016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20995-0638-4CD8-B1E7-4394DC23633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7180157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4B53F-0F33-4543-AF76-6DF25FD1A870}" type="datetimeFigureOut">
              <a:rPr lang="en-NZ" smtClean="0"/>
              <a:t>30/06/2016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20995-0638-4CD8-B1E7-4394DC23633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25796582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3568" y="659278"/>
            <a:ext cx="7772400" cy="786919"/>
          </a:xfrm>
        </p:spPr>
        <p:txBody>
          <a:bodyPr>
            <a:normAutofit/>
          </a:bodyPr>
          <a:lstStyle>
            <a:lvl1pPr algn="l">
              <a:defRPr sz="3600"/>
            </a:lvl1pPr>
          </a:lstStyle>
          <a:p>
            <a:r>
              <a:rPr lang="en-US" dirty="0" smtClean="0"/>
              <a:t>Page heading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83568" y="2060848"/>
            <a:ext cx="6400800" cy="175260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Body type</a:t>
            </a:r>
          </a:p>
          <a:p>
            <a:r>
              <a:rPr lang="en-US" dirty="0" smtClean="0"/>
              <a:t>Body type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9431919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67310-3F17-4740-BD9E-A4C455AEFF6B}" type="datetimeFigureOut">
              <a:rPr lang="en-NZ" smtClean="0"/>
              <a:t>30/06/2016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912D2-A799-42DF-9512-32C6F3F7D0B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92922769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67310-3F17-4740-BD9E-A4C455AEFF6B}" type="datetimeFigureOut">
              <a:rPr lang="en-NZ" smtClean="0"/>
              <a:t>30/06/2016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912D2-A799-42DF-9512-32C6F3F7D0B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15652399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67310-3F17-4740-BD9E-A4C455AEFF6B}" type="datetimeFigureOut">
              <a:rPr lang="en-NZ" smtClean="0"/>
              <a:t>30/06/2016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912D2-A799-42DF-9512-32C6F3F7D0B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02805827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67310-3F17-4740-BD9E-A4C455AEFF6B}" type="datetimeFigureOut">
              <a:rPr lang="en-NZ" smtClean="0"/>
              <a:t>30/06/2016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912D2-A799-42DF-9512-32C6F3F7D0B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02181457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67310-3F17-4740-BD9E-A4C455AEFF6B}" type="datetimeFigureOut">
              <a:rPr lang="en-NZ" smtClean="0"/>
              <a:t>30/06/2016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912D2-A799-42DF-9512-32C6F3F7D0B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73553433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67310-3F17-4740-BD9E-A4C455AEFF6B}" type="datetimeFigureOut">
              <a:rPr lang="en-NZ" smtClean="0"/>
              <a:t>30/06/2016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912D2-A799-42DF-9512-32C6F3F7D0B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920704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E5047-DE6D-4D61-B4F8-89D8B66EBA15}" type="datetimeFigureOut">
              <a:rPr lang="en-NZ" smtClean="0"/>
              <a:t>30/06/2016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75722-D22F-431A-8BB7-3CE95962A09B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86119005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67310-3F17-4740-BD9E-A4C455AEFF6B}" type="datetimeFigureOut">
              <a:rPr lang="en-NZ" smtClean="0"/>
              <a:t>30/06/2016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912D2-A799-42DF-9512-32C6F3F7D0B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3254557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67310-3F17-4740-BD9E-A4C455AEFF6B}" type="datetimeFigureOut">
              <a:rPr lang="en-NZ" smtClean="0"/>
              <a:t>30/06/2016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912D2-A799-42DF-9512-32C6F3F7D0B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16356923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67310-3F17-4740-BD9E-A4C455AEFF6B}" type="datetimeFigureOut">
              <a:rPr lang="en-NZ" smtClean="0"/>
              <a:t>30/06/2016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912D2-A799-42DF-9512-32C6F3F7D0B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68794971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67310-3F17-4740-BD9E-A4C455AEFF6B}" type="datetimeFigureOut">
              <a:rPr lang="en-NZ" smtClean="0"/>
              <a:t>30/06/2016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912D2-A799-42DF-9512-32C6F3F7D0B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9313170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4342401-2614-439B-93D8-873D2B28E60E}" type="datetimeFigureOut">
              <a:rPr lang="en-NZ" smtClean="0"/>
              <a:t>30/06/2016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A2B27A0-4FDE-4693-AAD3-11FF11F304E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23916564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4342401-2614-439B-93D8-873D2B28E60E}" type="datetimeFigureOut">
              <a:rPr lang="en-NZ" smtClean="0"/>
              <a:t>30/06/2016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A2B27A0-4FDE-4693-AAD3-11FF11F304E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643446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4342401-2614-439B-93D8-873D2B28E60E}" type="datetimeFigureOut">
              <a:rPr lang="en-NZ" smtClean="0"/>
              <a:t>30/06/2016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A2B27A0-4FDE-4693-AAD3-11FF11F304E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26446248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4342401-2614-439B-93D8-873D2B28E60E}" type="datetimeFigureOut">
              <a:rPr lang="en-NZ" smtClean="0"/>
              <a:t>30/06/2016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A2B27A0-4FDE-4693-AAD3-11FF11F304E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97850499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4342401-2614-439B-93D8-873D2B28E60E}" type="datetimeFigureOut">
              <a:rPr lang="en-NZ" smtClean="0"/>
              <a:t>30/06/2016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A2B27A0-4FDE-4693-AAD3-11FF11F304E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30682565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4342401-2614-439B-93D8-873D2B28E60E}" type="datetimeFigureOut">
              <a:rPr lang="en-NZ" smtClean="0"/>
              <a:t>30/06/2016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A2B27A0-4FDE-4693-AAD3-11FF11F304E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222745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E5047-DE6D-4D61-B4F8-89D8B66EBA15}" type="datetimeFigureOut">
              <a:rPr lang="en-NZ" smtClean="0"/>
              <a:t>30/06/2016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75722-D22F-431A-8BB7-3CE95962A09B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57647084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4342401-2614-439B-93D8-873D2B28E60E}" type="datetimeFigureOut">
              <a:rPr lang="en-NZ" smtClean="0"/>
              <a:t>30/06/2016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A2B27A0-4FDE-4693-AAD3-11FF11F304E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64242272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4342401-2614-439B-93D8-873D2B28E60E}" type="datetimeFigureOut">
              <a:rPr lang="en-NZ" smtClean="0"/>
              <a:t>30/06/2016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A2B27A0-4FDE-4693-AAD3-11FF11F304E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95224032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4342401-2614-439B-93D8-873D2B28E60E}" type="datetimeFigureOut">
              <a:rPr lang="en-NZ" smtClean="0"/>
              <a:t>30/06/2016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A2B27A0-4FDE-4693-AAD3-11FF11F304E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71693131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4342401-2614-439B-93D8-873D2B28E60E}" type="datetimeFigureOut">
              <a:rPr lang="en-NZ" smtClean="0"/>
              <a:t>30/06/2016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A2B27A0-4FDE-4693-AAD3-11FF11F304E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27093288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4342401-2614-439B-93D8-873D2B28E60E}" type="datetimeFigureOut">
              <a:rPr lang="en-NZ" smtClean="0"/>
              <a:t>30/06/2016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A2B27A0-4FDE-4693-AAD3-11FF11F304E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90205332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A0BE8-5897-4CDC-B436-BD64E919DE2F}" type="datetimeFigureOut">
              <a:rPr lang="en-NZ" smtClean="0"/>
              <a:t>30/06/2016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5A25F-7FE5-49CC-940B-778487B8882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545415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A0BE8-5897-4CDC-B436-BD64E919DE2F}" type="datetimeFigureOut">
              <a:rPr lang="en-NZ" smtClean="0"/>
              <a:t>30/06/2016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5A25F-7FE5-49CC-940B-778487B8882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5275728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A0BE8-5897-4CDC-B436-BD64E919DE2F}" type="datetimeFigureOut">
              <a:rPr lang="en-NZ" smtClean="0"/>
              <a:t>30/06/2016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5A25F-7FE5-49CC-940B-778487B8882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28516505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A0BE8-5897-4CDC-B436-BD64E919DE2F}" type="datetimeFigureOut">
              <a:rPr lang="en-NZ" smtClean="0"/>
              <a:t>30/06/2016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5A25F-7FE5-49CC-940B-778487B8882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78472854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A0BE8-5897-4CDC-B436-BD64E919DE2F}" type="datetimeFigureOut">
              <a:rPr lang="en-NZ" smtClean="0"/>
              <a:t>30/06/2016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5A25F-7FE5-49CC-940B-778487B8882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6664498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E5047-DE6D-4D61-B4F8-89D8B66EBA15}" type="datetimeFigureOut">
              <a:rPr lang="en-NZ" smtClean="0"/>
              <a:t>30/06/2016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75722-D22F-431A-8BB7-3CE95962A09B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16312262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A0BE8-5897-4CDC-B436-BD64E919DE2F}" type="datetimeFigureOut">
              <a:rPr lang="en-NZ" smtClean="0"/>
              <a:t>30/06/2016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5A25F-7FE5-49CC-940B-778487B8882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92047612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A0BE8-5897-4CDC-B436-BD64E919DE2F}" type="datetimeFigureOut">
              <a:rPr lang="en-NZ" smtClean="0"/>
              <a:t>30/06/2016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5A25F-7FE5-49CC-940B-778487B8882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5659983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A0BE8-5897-4CDC-B436-BD64E919DE2F}" type="datetimeFigureOut">
              <a:rPr lang="en-NZ" smtClean="0"/>
              <a:t>30/06/2016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5A25F-7FE5-49CC-940B-778487B8882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340099536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A0BE8-5897-4CDC-B436-BD64E919DE2F}" type="datetimeFigureOut">
              <a:rPr lang="en-NZ" smtClean="0"/>
              <a:t>30/06/2016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5A25F-7FE5-49CC-940B-778487B8882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93442666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A0BE8-5897-4CDC-B436-BD64E919DE2F}" type="datetimeFigureOut">
              <a:rPr lang="en-NZ" smtClean="0"/>
              <a:t>30/06/2016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5A25F-7FE5-49CC-940B-778487B8882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231575754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A0BE8-5897-4CDC-B436-BD64E919DE2F}" type="datetimeFigureOut">
              <a:rPr lang="en-NZ" smtClean="0"/>
              <a:t>30/06/2016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5A25F-7FE5-49CC-940B-778487B8882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3903040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E5047-DE6D-4D61-B4F8-89D8B66EBA15}" type="datetimeFigureOut">
              <a:rPr lang="en-NZ" smtClean="0"/>
              <a:t>30/06/2016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75722-D22F-431A-8BB7-3CE95962A09B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798392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E5047-DE6D-4D61-B4F8-89D8B66EBA15}" type="datetimeFigureOut">
              <a:rPr lang="en-NZ" smtClean="0"/>
              <a:t>30/06/2016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75722-D22F-431A-8BB7-3CE95962A09B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042225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E5047-DE6D-4D61-B4F8-89D8B66EBA15}" type="datetimeFigureOut">
              <a:rPr lang="en-NZ" smtClean="0"/>
              <a:t>30/06/2016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75722-D22F-431A-8BB7-3CE95962A09B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3879855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E5047-DE6D-4D61-B4F8-89D8B66EBA15}" type="datetimeFigureOut">
              <a:rPr lang="en-NZ" smtClean="0"/>
              <a:t>30/06/2016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75722-D22F-431A-8BB7-3CE95962A09B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4872742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FE5047-DE6D-4D61-B4F8-89D8B66EBA15}" type="datetimeFigureOut">
              <a:rPr lang="en-NZ" smtClean="0"/>
              <a:t>30/06/2016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175722-D22F-431A-8BB7-3CE95962A09B}" type="slidenum">
              <a:rPr lang="en-NZ" smtClean="0"/>
              <a:t>‹#›</a:t>
            </a:fld>
            <a:endParaRPr lang="en-NZ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5513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84B53F-0F33-4543-AF76-6DF25FD1A870}" type="datetimeFigureOut">
              <a:rPr lang="en-NZ" smtClean="0"/>
              <a:t>30/06/2016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320995-0638-4CD8-B1E7-4394DC23633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54881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A67310-3F17-4740-BD9E-A4C455AEFF6B}" type="datetimeFigureOut">
              <a:rPr lang="en-NZ" smtClean="0"/>
              <a:t>30/06/2016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C912D2-A799-42DF-9512-32C6F3F7D0BF}" type="slidenum">
              <a:rPr lang="en-NZ" smtClean="0"/>
              <a:t>‹#›</a:t>
            </a:fld>
            <a:endParaRPr lang="en-NZ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40068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 userDrawn="1"/>
        </p:nvSpPr>
        <p:spPr>
          <a:xfrm>
            <a:off x="683568" y="659278"/>
            <a:ext cx="7772400" cy="786919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Page heading</a:t>
            </a:r>
            <a:endParaRPr lang="en-NZ" dirty="0"/>
          </a:p>
        </p:txBody>
      </p:sp>
      <p:sp>
        <p:nvSpPr>
          <p:cNvPr id="8" name="Subtitle 2"/>
          <p:cNvSpPr txBox="1">
            <a:spLocks/>
          </p:cNvSpPr>
          <p:nvPr userDrawn="1"/>
        </p:nvSpPr>
        <p:spPr>
          <a:xfrm>
            <a:off x="683568" y="2060848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Body type</a:t>
            </a:r>
          </a:p>
          <a:p>
            <a:r>
              <a:rPr lang="en-US" smtClean="0"/>
              <a:t>Body type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8980112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2A0BE8-5897-4CDC-B436-BD64E919DE2F}" type="datetimeFigureOut">
              <a:rPr lang="en-NZ" smtClean="0"/>
              <a:t>30/06/2016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65A25F-7FE5-49CC-940B-778487B8882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8473841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35696" y="2924944"/>
            <a:ext cx="6120680" cy="1036365"/>
          </a:xfrm>
        </p:spPr>
        <p:txBody>
          <a:bodyPr>
            <a:normAutofit/>
          </a:bodyPr>
          <a:lstStyle/>
          <a:p>
            <a:pPr algn="l"/>
            <a:r>
              <a:rPr lang="en-NZ" sz="3600" dirty="0" smtClean="0"/>
              <a:t>Test			</a:t>
            </a:r>
            <a:endParaRPr lang="en-NZ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35696" y="4081124"/>
            <a:ext cx="6120680" cy="455299"/>
          </a:xfrm>
        </p:spPr>
        <p:txBody>
          <a:bodyPr>
            <a:normAutofit/>
          </a:bodyPr>
          <a:lstStyle/>
          <a:p>
            <a:pPr algn="l"/>
            <a:r>
              <a:rPr lang="en-NZ" sz="2000" dirty="0" smtClean="0"/>
              <a:t>Joe smith</a:t>
            </a:r>
            <a:endParaRPr lang="en-NZ" sz="2000" dirty="0"/>
          </a:p>
        </p:txBody>
      </p:sp>
    </p:spTree>
    <p:extLst>
      <p:ext uri="{BB962C8B-B14F-4D97-AF65-F5344CB8AC3E}">
        <p14:creationId xmlns:p14="http://schemas.microsoft.com/office/powerpoint/2010/main" val="909665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8" name="Subtitle 4"/>
          <p:cNvSpPr>
            <a:spLocks noGrp="1"/>
          </p:cNvSpPr>
          <p:nvPr>
            <p:ph type="subTitle" idx="1"/>
          </p:nvPr>
        </p:nvSpPr>
        <p:spPr>
          <a:xfrm>
            <a:off x="683568" y="2060848"/>
            <a:ext cx="6400800" cy="1752600"/>
          </a:xfrm>
        </p:spPr>
        <p:txBody>
          <a:bodyPr/>
          <a:lstStyle/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480865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08712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3</Words>
  <Application>Microsoft Office PowerPoint</Application>
  <PresentationFormat>On-screen Show (4:3)</PresentationFormat>
  <Paragraphs>2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5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Office Theme</vt:lpstr>
      <vt:lpstr>2_Custom Design</vt:lpstr>
      <vt:lpstr>1_Custom Design</vt:lpstr>
      <vt:lpstr>3_Custom Design</vt:lpstr>
      <vt:lpstr>Custom Design</vt:lpstr>
      <vt:lpstr>Test   </vt:lpstr>
      <vt:lpstr>PowerPoint Presentation</vt:lpstr>
      <vt:lpstr>PowerPoint Presentation</vt:lpstr>
    </vt:vector>
  </TitlesOfParts>
  <Company>Ministry of Economic Development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Abi Holt</dc:creator>
  <cp:lastModifiedBy>Abi Holt</cp:lastModifiedBy>
  <cp:revision>14</cp:revision>
  <dcterms:created xsi:type="dcterms:W3CDTF">2014-06-24T20:23:29Z</dcterms:created>
  <dcterms:modified xsi:type="dcterms:W3CDTF">2016-06-30T01:56:25Z</dcterms:modified>
</cp:coreProperties>
</file>